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9144000" cy="5715000" type="screen16x1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792" y="-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/>
        </p:nvSpPr>
        <p:spPr>
          <a:xfrm flipV="1">
            <a:off x="5410183" y="3175000"/>
            <a:ext cx="3733819" cy="759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hthoek 23"/>
          <p:cNvSpPr/>
          <p:nvPr/>
        </p:nvSpPr>
        <p:spPr>
          <a:xfrm flipV="1">
            <a:off x="5410201" y="3247508"/>
            <a:ext cx="3733801" cy="16002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hthoek 24"/>
          <p:cNvSpPr/>
          <p:nvPr/>
        </p:nvSpPr>
        <p:spPr>
          <a:xfrm flipV="1">
            <a:off x="5410201" y="3429306"/>
            <a:ext cx="3733801" cy="762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hthoek 25"/>
          <p:cNvSpPr/>
          <p:nvPr/>
        </p:nvSpPr>
        <p:spPr>
          <a:xfrm flipV="1">
            <a:off x="5410200" y="3470336"/>
            <a:ext cx="1965960" cy="1524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hthoek 26"/>
          <p:cNvSpPr/>
          <p:nvPr/>
        </p:nvSpPr>
        <p:spPr>
          <a:xfrm flipV="1">
            <a:off x="5410200" y="3499643"/>
            <a:ext cx="1965960" cy="762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Afgeronde rechthoek 29"/>
          <p:cNvSpPr/>
          <p:nvPr/>
        </p:nvSpPr>
        <p:spPr bwMode="white">
          <a:xfrm>
            <a:off x="5410200" y="3302000"/>
            <a:ext cx="3063240" cy="2286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Afgeronde rechthoek 30"/>
          <p:cNvSpPr/>
          <p:nvPr/>
        </p:nvSpPr>
        <p:spPr bwMode="white">
          <a:xfrm>
            <a:off x="7376507" y="3384153"/>
            <a:ext cx="1600200" cy="3048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>
          <a:xfrm>
            <a:off x="1" y="3041385"/>
            <a:ext cx="9144000" cy="203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1" y="3062940"/>
            <a:ext cx="9144001" cy="11723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 flipV="1">
            <a:off x="6414051" y="3035908"/>
            <a:ext cx="2729950" cy="20702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>
          <a:xfrm>
            <a:off x="0" y="0"/>
            <a:ext cx="9144000" cy="30847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001573"/>
            <a:ext cx="8458200" cy="1225021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457200" y="3249948"/>
            <a:ext cx="4953000" cy="14605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705600" y="3505200"/>
            <a:ext cx="960120" cy="381000"/>
          </a:xfrm>
        </p:spPr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5410200" y="3504407"/>
            <a:ext cx="1295400" cy="381000"/>
          </a:xfrm>
        </p:spPr>
        <p:txBody>
          <a:bodyPr/>
          <a:lstStyle/>
          <a:p>
            <a:endParaRPr lang="nl-BE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320088" y="947"/>
            <a:ext cx="747712" cy="30480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952500"/>
            <a:ext cx="1905000" cy="4572000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52500"/>
            <a:ext cx="6248400" cy="457200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651000"/>
            <a:ext cx="7772400" cy="1135063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805907"/>
            <a:ext cx="7772400" cy="1258093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874520"/>
            <a:ext cx="4038600" cy="3771636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874520"/>
            <a:ext cx="4038600" cy="3771636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52500"/>
            <a:ext cx="8382000" cy="891540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000" y="1870808"/>
            <a:ext cx="4041648" cy="3810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21226" y="1870808"/>
            <a:ext cx="4041775" cy="3810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381000" y="2257099"/>
            <a:ext cx="4041648" cy="32385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18305" y="2257099"/>
            <a:ext cx="4041775" cy="32385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  <p:sp>
        <p:nvSpPr>
          <p:cNvPr id="28" name="Tijdelijke aanduiding voor voetteks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952500"/>
            <a:ext cx="8229600" cy="891540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6583680" y="510540"/>
            <a:ext cx="957264" cy="381000"/>
          </a:xfrm>
        </p:spPr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5257800" y="510540"/>
            <a:ext cx="1325880" cy="381000"/>
          </a:xfrm>
        </p:spPr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174736" y="1893"/>
            <a:ext cx="762000" cy="304800"/>
          </a:xfrm>
        </p:spPr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918308"/>
            <a:ext cx="3383280" cy="731520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5353496" y="1675606"/>
            <a:ext cx="3383280" cy="384810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152400" y="646906"/>
            <a:ext cx="5102352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5" y="924301"/>
            <a:ext cx="586803" cy="3901364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03671" y="952500"/>
            <a:ext cx="4572000" cy="3810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88443" y="2728591"/>
            <a:ext cx="2590800" cy="2097074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hoek 27"/>
          <p:cNvSpPr/>
          <p:nvPr/>
        </p:nvSpPr>
        <p:spPr>
          <a:xfrm>
            <a:off x="1" y="305682"/>
            <a:ext cx="9144000" cy="70339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hthoek 28"/>
          <p:cNvSpPr/>
          <p:nvPr/>
        </p:nvSpPr>
        <p:spPr>
          <a:xfrm>
            <a:off x="0" y="-1"/>
            <a:ext cx="9144000" cy="258886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hthoek 29"/>
          <p:cNvSpPr/>
          <p:nvPr/>
        </p:nvSpPr>
        <p:spPr>
          <a:xfrm>
            <a:off x="1" y="256897"/>
            <a:ext cx="9144001" cy="7620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hthoek 30"/>
          <p:cNvSpPr/>
          <p:nvPr/>
        </p:nvSpPr>
        <p:spPr>
          <a:xfrm flipV="1">
            <a:off x="5410183" y="300205"/>
            <a:ext cx="3733819" cy="759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hoek 31"/>
          <p:cNvSpPr/>
          <p:nvPr/>
        </p:nvSpPr>
        <p:spPr>
          <a:xfrm flipV="1">
            <a:off x="5410201" y="366761"/>
            <a:ext cx="3733801" cy="150029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Afgeronde rechthoek 32"/>
          <p:cNvSpPr/>
          <p:nvPr/>
        </p:nvSpPr>
        <p:spPr bwMode="white">
          <a:xfrm>
            <a:off x="5407339" y="414587"/>
            <a:ext cx="3063240" cy="2286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Afgeronde rechthoek 33"/>
          <p:cNvSpPr/>
          <p:nvPr/>
        </p:nvSpPr>
        <p:spPr bwMode="white">
          <a:xfrm>
            <a:off x="7373646" y="490786"/>
            <a:ext cx="1600200" cy="3048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hthoek 34"/>
          <p:cNvSpPr/>
          <p:nvPr/>
        </p:nvSpPr>
        <p:spPr bwMode="invGray">
          <a:xfrm>
            <a:off x="9084966" y="-1668"/>
            <a:ext cx="57626" cy="51816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hthoek 35"/>
          <p:cNvSpPr/>
          <p:nvPr/>
        </p:nvSpPr>
        <p:spPr bwMode="invGray">
          <a:xfrm>
            <a:off x="9044481" y="-1668"/>
            <a:ext cx="27432" cy="51816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hthoek 36"/>
          <p:cNvSpPr/>
          <p:nvPr/>
        </p:nvSpPr>
        <p:spPr bwMode="invGray">
          <a:xfrm>
            <a:off x="9025428" y="-1668"/>
            <a:ext cx="9144" cy="518160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hthoek 37"/>
          <p:cNvSpPr/>
          <p:nvPr/>
        </p:nvSpPr>
        <p:spPr bwMode="invGray">
          <a:xfrm>
            <a:off x="8975423" y="-1668"/>
            <a:ext cx="27432" cy="518160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hthoek 38"/>
          <p:cNvSpPr/>
          <p:nvPr/>
        </p:nvSpPr>
        <p:spPr bwMode="invGray">
          <a:xfrm>
            <a:off x="8915677" y="317"/>
            <a:ext cx="54864" cy="48768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hthoek 39"/>
          <p:cNvSpPr/>
          <p:nvPr/>
        </p:nvSpPr>
        <p:spPr bwMode="invGray">
          <a:xfrm>
            <a:off x="8873475" y="317"/>
            <a:ext cx="9144" cy="48768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952500"/>
            <a:ext cx="8229600" cy="889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874520"/>
            <a:ext cx="8229600" cy="36042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586536" y="510540"/>
            <a:ext cx="957264" cy="3810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5257800" y="510540"/>
            <a:ext cx="1325880" cy="3810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nl-BE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74736" y="1893"/>
            <a:ext cx="762000" cy="30480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4" r="12509"/>
          <a:stretch/>
        </p:blipFill>
        <p:spPr bwMode="auto">
          <a:xfrm>
            <a:off x="7001222" y="193210"/>
            <a:ext cx="1979999" cy="226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57200" y="1921396"/>
            <a:ext cx="8458200" cy="1225021"/>
          </a:xfrm>
        </p:spPr>
        <p:txBody>
          <a:bodyPr>
            <a:normAutofit/>
          </a:bodyPr>
          <a:lstStyle/>
          <a:p>
            <a:r>
              <a:rPr lang="nl-BE" dirty="0" smtClean="0"/>
              <a:t>De Vader en Zoon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/>
              <a:t>d</a:t>
            </a:r>
            <a:r>
              <a:rPr lang="nl-BE" dirty="0" smtClean="0"/>
              <a:t>r. Raymond R. Hausoul</a:t>
            </a:r>
            <a:endParaRPr lang="nl-B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"/>
          <a:stretch/>
        </p:blipFill>
        <p:spPr bwMode="auto">
          <a:xfrm>
            <a:off x="7001222" y="193210"/>
            <a:ext cx="1979999" cy="2281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205</TotalTime>
  <Words>10</Words>
  <Application>Microsoft Office PowerPoint</Application>
  <PresentationFormat>Diavoorstelling (16:10)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Urban</vt:lpstr>
      <vt:lpstr>De Vader en Zoon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*</cp:lastModifiedBy>
  <cp:revision>107</cp:revision>
  <dcterms:created xsi:type="dcterms:W3CDTF">2019-09-04T13:46:42Z</dcterms:created>
  <dcterms:modified xsi:type="dcterms:W3CDTF">2022-10-15T07:57:53Z</dcterms:modified>
</cp:coreProperties>
</file>